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1a057a2a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1a057a2a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5a845fd9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5a845fd9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5a845fd9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5a845fd9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61bb5045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61bb5045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5a845fd9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5a845fd9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b5a845fd9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b5a845fd9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5a845fd9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5a845fd9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3 Axis Pin Development Update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#8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Previously On…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925" y="1124150"/>
            <a:ext cx="4762152" cy="38209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" name="Google Shape;62;p14"/>
          <p:cNvCxnSpPr/>
          <p:nvPr/>
        </p:nvCxnSpPr>
        <p:spPr>
          <a:xfrm flipH="1">
            <a:off x="1615525" y="1777300"/>
            <a:ext cx="2749200" cy="81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" name="Google Shape;63;p14"/>
          <p:cNvSpPr txBox="1"/>
          <p:nvPr/>
        </p:nvSpPr>
        <p:spPr>
          <a:xfrm>
            <a:off x="311700" y="2340900"/>
            <a:ext cx="879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Pivot Point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with Previous Designs: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 many degrees of freedom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Pulley needs to be attached to sleeves closer to pin array pad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Rods are stiffer as D decreases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Iteration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Pulley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5538" y="1017725"/>
            <a:ext cx="4352925" cy="38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Sleeve Wrapping</a:t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750033" y="578867"/>
            <a:ext cx="1643950" cy="398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1535500" y="746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Swirly Pivot Mount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3">
            <a:alphaModFix/>
          </a:blip>
          <a:srcRect b="0" l="3545" r="-1478" t="0"/>
          <a:stretch/>
        </p:blipFill>
        <p:spPr>
          <a:xfrm>
            <a:off x="1267463" y="1116925"/>
            <a:ext cx="6609075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7813" y="204788"/>
            <a:ext cx="4791075" cy="47339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/>
        </p:nvSpPr>
        <p:spPr>
          <a:xfrm>
            <a:off x="0" y="819525"/>
            <a:ext cx="41340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Attempted solution to ‘slots’ idea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Allows for independent but constrained motion of pins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Relative motion is controlled by pulley system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b="1" lang="en" sz="1800">
                <a:solidFill>
                  <a:schemeClr val="dk2"/>
                </a:solidFill>
              </a:rPr>
              <a:t>Requires impedance of swirl springs to be greater than that of the skin</a:t>
            </a:r>
            <a:endParaRPr b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